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67" r:id="rId3"/>
    <p:sldId id="268" r:id="rId4"/>
    <p:sldId id="275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9" r:id="rId14"/>
    <p:sldId id="270" r:id="rId15"/>
    <p:sldId id="302" r:id="rId16"/>
    <p:sldId id="286" r:id="rId17"/>
    <p:sldId id="272" r:id="rId18"/>
    <p:sldId id="287" r:id="rId19"/>
    <p:sldId id="288" r:id="rId20"/>
    <p:sldId id="289" r:id="rId21"/>
    <p:sldId id="295" r:id="rId22"/>
    <p:sldId id="305" r:id="rId23"/>
    <p:sldId id="292" r:id="rId24"/>
    <p:sldId id="296" r:id="rId25"/>
    <p:sldId id="291" r:id="rId26"/>
    <p:sldId id="297" r:id="rId27"/>
    <p:sldId id="304" r:id="rId28"/>
    <p:sldId id="290" r:id="rId29"/>
    <p:sldId id="298" r:id="rId30"/>
    <p:sldId id="293" r:id="rId31"/>
    <p:sldId id="299" r:id="rId32"/>
    <p:sldId id="303" r:id="rId33"/>
    <p:sldId id="294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2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905000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Прямоугольник 8"/>
          <p:cNvSpPr/>
          <p:nvPr userDrawn="1"/>
        </p:nvSpPr>
        <p:spPr bwMode="hidden">
          <a:xfrm>
            <a:off x="1143" y="214605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 userDrawn="1"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SzPct val="9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873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26" y="3272039"/>
            <a:ext cx="6143222" cy="111744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0" i="0" baseline="0" dirty="0" err="1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Економіко-географічний</a:t>
            </a:r>
            <a:r>
              <a:rPr lang="ru-RU" b="0" i="0" dirty="0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ru-RU" b="0" i="0" dirty="0" err="1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поділ</a:t>
            </a:r>
            <a:r>
              <a:rPr lang="ru-RU" b="0" i="0" dirty="0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ru-RU" b="0" i="0" dirty="0" err="1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України</a:t>
            </a:r>
            <a:endParaRPr lang="ru-RU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5327" y="1557788"/>
            <a:ext cx="1618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856" y="3040999"/>
            <a:ext cx="119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431" y="2819122"/>
            <a:ext cx="1102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6040" y="1992247"/>
            <a:ext cx="1019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5141" y="3869854"/>
            <a:ext cx="16922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Причорноморський</a:t>
            </a:r>
            <a:endParaRPr lang="uk-UA" sz="2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695" y="2417029"/>
            <a:ext cx="1569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Північно-східний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21" y="2928937"/>
            <a:ext cx="1873697" cy="16787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47" y="3628135"/>
            <a:ext cx="1520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/>
              <a:t>Придніпровський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36" y="3064082"/>
            <a:ext cx="1186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Центральний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8055" y="2673159"/>
            <a:ext cx="2373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Придніпровський</a:t>
            </a:r>
          </a:p>
        </p:txBody>
      </p:sp>
    </p:spTree>
    <p:extLst>
      <p:ext uri="{BB962C8B-B14F-4D97-AF65-F5344CB8AC3E}">
        <p14:creationId xmlns:p14="http://schemas.microsoft.com/office/powerpoint/2010/main" val="42634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7969 -0.130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4" grpId="1"/>
      <p:bldP spid="14" grpId="2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327" y="1557788"/>
            <a:ext cx="1541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855" y="3040999"/>
            <a:ext cx="12579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431" y="2819122"/>
            <a:ext cx="1227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040" y="1992247"/>
            <a:ext cx="1019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5141" y="3869854"/>
            <a:ext cx="16922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Причорноморський</a:t>
            </a:r>
            <a:endParaRPr lang="uk-UA" sz="2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5695" y="2417029"/>
            <a:ext cx="1569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Північно-східний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4036" y="3064082"/>
            <a:ext cx="1231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Центральний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4647" y="3628135"/>
            <a:ext cx="1520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/>
              <a:t>Придніпровський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53" y="2337374"/>
            <a:ext cx="1404476" cy="18327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9673" y="3118889"/>
            <a:ext cx="1015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/>
              <a:t>Донецький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5575" y="2881639"/>
            <a:ext cx="1559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Донецький</a:t>
            </a:r>
          </a:p>
        </p:txBody>
      </p:sp>
    </p:spTree>
    <p:extLst>
      <p:ext uri="{BB962C8B-B14F-4D97-AF65-F5344CB8AC3E}">
        <p14:creationId xmlns:p14="http://schemas.microsoft.com/office/powerpoint/2010/main" val="41462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2266 -0.030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err="1">
                <a:solidFill>
                  <a:srgbClr val="B79E6D"/>
                </a:solidFill>
                <a:latin typeface="Franklin Gothic Medium"/>
              </a:rPr>
              <a:t>Північно-західний</a:t>
            </a:r>
            <a:r>
              <a:rPr lang="ru-RU" sz="28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5" y="2374672"/>
            <a:ext cx="3223580" cy="2108657"/>
          </a:xfrm>
        </p:spPr>
      </p:pic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Волинська (Луцьк)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Рівненська (Рівне)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51%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Сировинні ресурси: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uk-UA" dirty="0"/>
              <a:t>Нафта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uk-UA" dirty="0"/>
              <a:t>Газ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uk-UA" dirty="0"/>
              <a:t>Калійні солі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Машинобудування: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uk-UA" dirty="0"/>
              <a:t>Автозавод «Богдан»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3336" y="3590791"/>
            <a:ext cx="1184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Рівненська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20" y="3170504"/>
            <a:ext cx="1136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Волинська</a:t>
            </a:r>
          </a:p>
        </p:txBody>
      </p:sp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gdan.ua/img/proizvodstvo/bus/0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 b="3345"/>
          <a:stretch/>
        </p:blipFill>
        <p:spPr bwMode="auto">
          <a:xfrm>
            <a:off x="500062" y="2114551"/>
            <a:ext cx="8194170" cy="3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gdan.ua/img/proizvodstvo/bus/05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7" b="9093"/>
          <a:stretch/>
        </p:blipFill>
        <p:spPr bwMode="auto">
          <a:xfrm>
            <a:off x="500062" y="2114551"/>
            <a:ext cx="8143875" cy="3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0" y="1262934"/>
            <a:ext cx="7200900" cy="629455"/>
          </a:xfrm>
        </p:spPr>
        <p:txBody>
          <a:bodyPr/>
          <a:lstStyle/>
          <a:p>
            <a:r>
              <a:rPr lang="uk-UA" dirty="0" smtClean="0"/>
              <a:t>Автозавод «Богдан»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0" y="1262934"/>
            <a:ext cx="7200900" cy="629455"/>
          </a:xfrm>
        </p:spPr>
        <p:txBody>
          <a:bodyPr/>
          <a:lstStyle/>
          <a:p>
            <a:r>
              <a:rPr lang="uk-UA" dirty="0" err="1" smtClean="0"/>
              <a:t>Рівнеазот</a:t>
            </a:r>
            <a:endParaRPr lang="uk-UA" dirty="0"/>
          </a:p>
        </p:txBody>
      </p:sp>
      <p:pic>
        <p:nvPicPr>
          <p:cNvPr id="5" name="Picture 2" descr="http://politeka.net/wp-content/uploads/2015/09/dfaf8c545df84795625ddea985359adf-1100x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6" y="2083438"/>
            <a:ext cx="8425968" cy="40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Карпатський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Львівська (Львів)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Івано-Франківська (Івано-Франківськ)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Закарпатська (Ужгород)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Чернівецька (Чернівці)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48%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Гірничодобувна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Машинобудівна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Лісова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Деревообробна</a:t>
            </a:r>
            <a:r>
              <a:rPr lang="ru-RU" dirty="0"/>
              <a:t> 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будматеріалів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" y="2162333"/>
            <a:ext cx="3509346" cy="2600240"/>
          </a:xfrm>
        </p:spPr>
      </p:pic>
      <p:sp>
        <p:nvSpPr>
          <p:cNvPr id="9" name="TextBox 8"/>
          <p:cNvSpPr txBox="1"/>
          <p:nvPr/>
        </p:nvSpPr>
        <p:spPr>
          <a:xfrm>
            <a:off x="773575" y="2797184"/>
            <a:ext cx="1051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Львівська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0101" y="3497927"/>
            <a:ext cx="1228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Івано-</a:t>
            </a:r>
            <a:r>
              <a:rPr lang="uk-UA" sz="1500" dirty="0" err="1">
                <a:solidFill>
                  <a:schemeClr val="bg1"/>
                </a:solidFill>
              </a:rPr>
              <a:t>Франкіська</a:t>
            </a:r>
            <a:endParaRPr lang="uk-UA" sz="15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222257">
            <a:off x="198650" y="3954469"/>
            <a:ext cx="139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Закарпатська</a:t>
            </a:r>
          </a:p>
        </p:txBody>
      </p:sp>
      <p:sp>
        <p:nvSpPr>
          <p:cNvPr id="12" name="TextBox 11"/>
          <p:cNvSpPr txBox="1"/>
          <p:nvPr/>
        </p:nvSpPr>
        <p:spPr>
          <a:xfrm rot="20602659">
            <a:off x="1844669" y="4184960"/>
            <a:ext cx="1298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Чернівецька</a:t>
            </a:r>
          </a:p>
        </p:txBody>
      </p:sp>
    </p:spTree>
    <p:extLst>
      <p:ext uri="{BB962C8B-B14F-4D97-AF65-F5344CB8AC3E}">
        <p14:creationId xmlns:p14="http://schemas.microsoft.com/office/powerpoint/2010/main" val="107130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Львівський автобусний завод</a:t>
            </a:r>
            <a:endParaRPr lang="uk-UA" dirty="0"/>
          </a:p>
        </p:txBody>
      </p:sp>
      <p:pic>
        <p:nvPicPr>
          <p:cNvPr id="9218" name="Picture 2" descr="http://ipress.ua/media/gallery/full/t/u/tuv-su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8" b="16860"/>
          <a:stretch/>
        </p:blipFill>
        <p:spPr bwMode="auto">
          <a:xfrm>
            <a:off x="549128" y="1917005"/>
            <a:ext cx="8045744" cy="37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Подільський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Вінницька (Вінниця)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Тернопільська (Тернопіль)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Хмельницька (</a:t>
            </a:r>
            <a:r>
              <a:rPr lang="uk-UA" dirty="0" err="1"/>
              <a:t>Хмельницьк</a:t>
            </a:r>
            <a:r>
              <a:rPr lang="uk-UA" dirty="0"/>
              <a:t>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46%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Легка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" y="2192548"/>
            <a:ext cx="3482130" cy="2384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262294">
            <a:off x="-5388" y="2831253"/>
            <a:ext cx="1493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Тернопільська</a:t>
            </a:r>
          </a:p>
        </p:txBody>
      </p:sp>
      <p:sp>
        <p:nvSpPr>
          <p:cNvPr id="13" name="TextBox 12"/>
          <p:cNvSpPr txBox="1"/>
          <p:nvPr/>
        </p:nvSpPr>
        <p:spPr>
          <a:xfrm rot="19167082">
            <a:off x="950842" y="3148524"/>
            <a:ext cx="13524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Хмельницька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8908" y="3563628"/>
            <a:ext cx="11552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Вінницька</a:t>
            </a:r>
          </a:p>
        </p:txBody>
      </p:sp>
    </p:spTree>
    <p:extLst>
      <p:ext uri="{BB962C8B-B14F-4D97-AF65-F5344CB8AC3E}">
        <p14:creationId xmlns:p14="http://schemas.microsoft.com/office/powerpoint/2010/main" val="2649633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v.ua/upload/.default/editor/image/completed_projects/SEC/Podil_cement-zavo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7" y="1594838"/>
            <a:ext cx="5919566" cy="47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0" y="935624"/>
            <a:ext cx="7200900" cy="633456"/>
          </a:xfrm>
        </p:spPr>
        <p:txBody>
          <a:bodyPr/>
          <a:lstStyle/>
          <a:p>
            <a:r>
              <a:rPr lang="uk-UA" dirty="0"/>
              <a:t>ПАТ «Подільський цемент»</a:t>
            </a:r>
          </a:p>
        </p:txBody>
      </p:sp>
    </p:spTree>
    <p:extLst>
      <p:ext uri="{BB962C8B-B14F-4D97-AF65-F5344CB8AC3E}">
        <p14:creationId xmlns:p14="http://schemas.microsoft.com/office/powerpoint/2010/main" val="2117526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Столичний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Житомирська (Житомир)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Київська (Київ)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Чернігівська (Чернігів)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73%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будматеріалів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Лісопереробна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2129864"/>
            <a:ext cx="3511658" cy="25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6974" y="3631241"/>
            <a:ext cx="10369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Київська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57" y="3331158"/>
            <a:ext cx="1342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Житомирська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425" y="2827183"/>
            <a:ext cx="12903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Чернігівська</a:t>
            </a:r>
          </a:p>
        </p:txBody>
      </p:sp>
    </p:spTree>
    <p:extLst>
      <p:ext uri="{BB962C8B-B14F-4D97-AF65-F5344CB8AC3E}">
        <p14:creationId xmlns:p14="http://schemas.microsoft.com/office/powerpoint/2010/main" val="172133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629717"/>
            <a:ext cx="7200900" cy="1598567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uk-UA" sz="3000" dirty="0">
                <a:solidFill>
                  <a:schemeClr val="tx2"/>
                </a:solidFill>
              </a:rPr>
              <a:t>Е</a:t>
            </a:r>
            <a:r>
              <a:rPr lang="uk-UA" sz="1800" dirty="0"/>
              <a:t>кономіко-географічне районування - це науково-обґрунтований територіальний поділ території країни, регіону чи всього світу на систему економічно збалансованих частин — економічних районів, які склалися історично або в процесі розвитку продуктивних сил на основі суспільного поділу праці.</a:t>
            </a:r>
            <a:endParaRPr lang="uk-UA" sz="1800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Серійний</a:t>
            </a:r>
            <a:r>
              <a:rPr lang="ru-RU" dirty="0" smtClean="0"/>
              <a:t> завод «Антонов»</a:t>
            </a:r>
            <a:endParaRPr lang="ru-RU" dirty="0"/>
          </a:p>
        </p:txBody>
      </p:sp>
      <p:pic>
        <p:nvPicPr>
          <p:cNvPr id="7170" name="Picture 2" descr="http://www.wing.com.ua/images/stories/news/1210/dsc_92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8" b="16360"/>
          <a:stretch/>
        </p:blipFill>
        <p:spPr bwMode="auto">
          <a:xfrm>
            <a:off x="188157" y="1753674"/>
            <a:ext cx="8767688" cy="43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0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Житомирський маслозавод</a:t>
            </a:r>
            <a:endParaRPr lang="uk-UA" dirty="0"/>
          </a:p>
        </p:txBody>
      </p:sp>
      <p:pic>
        <p:nvPicPr>
          <p:cNvPr id="8194" name="Picture 2" descr="http://image.ua/wp-content/uploads/2011/11/Ru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212" r="2323" b="11792"/>
          <a:stretch/>
        </p:blipFill>
        <p:spPr bwMode="auto">
          <a:xfrm>
            <a:off x="928389" y="1792311"/>
            <a:ext cx="7287224" cy="44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5347" y="1920738"/>
            <a:ext cx="4655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Черкаська (Черкаси)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Кіровоградська (Кіровоград)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59%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Видобувна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2104283"/>
            <a:ext cx="3329378" cy="2649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3479" y="3814766"/>
            <a:ext cx="151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Кіровоградська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394" y="3128918"/>
            <a:ext cx="1200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Черкаська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20753" y="1151164"/>
            <a:ext cx="4560332" cy="52904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Центральний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98871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Азот</a:t>
            </a:r>
            <a:endParaRPr lang="ru-RU" dirty="0"/>
          </a:p>
        </p:txBody>
      </p:sp>
      <p:pic>
        <p:nvPicPr>
          <p:cNvPr id="3" name="Picture 2" descr="http://cherkasy24.info/uploads/az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9" y="2099257"/>
            <a:ext cx="8790184" cy="34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3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7695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Причорноморський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Одеська (Одеса)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Миколаївська (Миколаїв)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Херсонська (Херсон)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АР Крим (Сімферополь)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65%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Легка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6959"/>
            <a:ext cx="3659273" cy="21040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465" y="2868168"/>
            <a:ext cx="877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Одеська</a:t>
            </a:r>
          </a:p>
        </p:txBody>
      </p:sp>
      <p:sp>
        <p:nvSpPr>
          <p:cNvPr id="6" name="TextBox 5"/>
          <p:cNvSpPr txBox="1"/>
          <p:nvPr/>
        </p:nvSpPr>
        <p:spPr>
          <a:xfrm rot="1084873">
            <a:off x="899573" y="2581406"/>
            <a:ext cx="12594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Миколаївська</a:t>
            </a:r>
          </a:p>
        </p:txBody>
      </p:sp>
      <p:sp>
        <p:nvSpPr>
          <p:cNvPr id="8" name="TextBox 7"/>
          <p:cNvSpPr txBox="1"/>
          <p:nvPr/>
        </p:nvSpPr>
        <p:spPr>
          <a:xfrm rot="21271682">
            <a:off x="1810318" y="3165035"/>
            <a:ext cx="10948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Херсонська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7051" y="3788544"/>
            <a:ext cx="8935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АР Крим</a:t>
            </a:r>
          </a:p>
        </p:txBody>
      </p:sp>
    </p:spTree>
    <p:extLst>
      <p:ext uri="{BB962C8B-B14F-4D97-AF65-F5344CB8AC3E}">
        <p14:creationId xmlns:p14="http://schemas.microsoft.com/office/powerpoint/2010/main" val="143944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Миколаївський глиноземний завод</a:t>
            </a:r>
            <a:endParaRPr lang="uk-UA" dirty="0"/>
          </a:p>
        </p:txBody>
      </p:sp>
      <p:pic>
        <p:nvPicPr>
          <p:cNvPr id="2050" name="Picture 2" descr="https://upload.wikimedia.org/wikipedia/uk/8/80/%D0%9C%D0%B8%D0%BA%D0%BE%D0%BB%D0%B0%D1%97%D0%B2%D1%81%D1%8C%D0%BA%D0%B8%D0%B9_%D0%B3%D0%BB%D0%B8%D0%BD%D0%BE%D0%B7%D0%B5%D0%BC%D0%BD%D0%B8%D0%B9_%D0%B7%D0%B0%D0%B2%D0%BE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2215166"/>
            <a:ext cx="8887462" cy="33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33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ikvesti.com/images/imageeditor/2015/4/30/68786/68786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5063"/>
          <a:stretch/>
        </p:blipFill>
        <p:spPr bwMode="auto">
          <a:xfrm>
            <a:off x="857673" y="1818070"/>
            <a:ext cx="7428656" cy="43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Херсонський суднобудівний завод</a:t>
            </a:r>
          </a:p>
        </p:txBody>
      </p:sp>
    </p:spTree>
    <p:extLst>
      <p:ext uri="{BB962C8B-B14F-4D97-AF65-F5344CB8AC3E}">
        <p14:creationId xmlns:p14="http://schemas.microsoft.com/office/powerpoint/2010/main" val="33458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Північно-східний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Сумська (Суми)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Полтавська (Полтава)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Харківська (Харків)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72%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будматеріалів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Легка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" y="1954375"/>
            <a:ext cx="3535549" cy="29492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6626" y="3003396"/>
            <a:ext cx="10264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Сумська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515" y="3871110"/>
            <a:ext cx="1171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Полтавська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3859" y="3871110"/>
            <a:ext cx="1184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bg1"/>
                </a:solidFill>
              </a:rPr>
              <a:t>Харківська</a:t>
            </a:r>
          </a:p>
        </p:txBody>
      </p:sp>
    </p:spTree>
    <p:extLst>
      <p:ext uri="{BB962C8B-B14F-4D97-AF65-F5344CB8AC3E}">
        <p14:creationId xmlns:p14="http://schemas.microsoft.com/office/powerpoint/2010/main" val="2074124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Полтавський завод медичного скла</a:t>
            </a:r>
            <a:endParaRPr lang="uk-UA" dirty="0"/>
          </a:p>
        </p:txBody>
      </p:sp>
      <p:pic>
        <p:nvPicPr>
          <p:cNvPr id="6146" name="Picture 2" descr="http://www.medicalglass.com.ua/images/image_01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13445"/>
          <a:stretch/>
        </p:blipFill>
        <p:spPr bwMode="auto">
          <a:xfrm>
            <a:off x="971551" y="1762053"/>
            <a:ext cx="7200900" cy="44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Придніпровський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Дніпропетровська (Дніпропетровськ)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Запорізька (Запоріжжя)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78%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металургія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будматеріалів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Легка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1938551"/>
            <a:ext cx="3326995" cy="29808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437" y="2694303"/>
            <a:ext cx="1851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Дніпропетровська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054" y="3750138"/>
            <a:ext cx="11361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Запорізька</a:t>
            </a:r>
          </a:p>
        </p:txBody>
      </p:sp>
    </p:spTree>
    <p:extLst>
      <p:ext uri="{BB962C8B-B14F-4D97-AF65-F5344CB8AC3E}">
        <p14:creationId xmlns:p14="http://schemas.microsoft.com/office/powerpoint/2010/main" val="1826627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66" y="1311368"/>
            <a:ext cx="1717109" cy="1123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1992" y="2692429"/>
            <a:ext cx="208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5327" y="1557788"/>
            <a:ext cx="16089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017" y="179523"/>
            <a:ext cx="560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Економіко-географічні райони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24414 0.20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Нікопольський завод феросплавів</a:t>
            </a:r>
            <a:endParaRPr lang="uk-UA" dirty="0"/>
          </a:p>
        </p:txBody>
      </p:sp>
      <p:pic>
        <p:nvPicPr>
          <p:cNvPr id="3074" name="Picture 2" descr="http://nzf.com.ua/files/galery/big/zav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843961"/>
            <a:ext cx="7675808" cy="42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5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49" y="1171575"/>
            <a:ext cx="7451233" cy="942975"/>
          </a:xfrm>
        </p:spPr>
        <p:txBody>
          <a:bodyPr/>
          <a:lstStyle/>
          <a:p>
            <a:r>
              <a:rPr lang="uk-UA" dirty="0"/>
              <a:t>Криворізький завод гірничого обладнання</a:t>
            </a:r>
          </a:p>
        </p:txBody>
      </p:sp>
      <p:pic>
        <p:nvPicPr>
          <p:cNvPr id="4098" name="Picture 2" descr="http://krogerc.info/images/factory/full/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28155"/>
          <a:stretch/>
        </p:blipFill>
        <p:spPr bwMode="auto">
          <a:xfrm>
            <a:off x="458234" y="2318199"/>
            <a:ext cx="8352296" cy="38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3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753" y="1151164"/>
            <a:ext cx="4560332" cy="529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err="1">
                <a:solidFill>
                  <a:srgbClr val="B79E6D"/>
                </a:solidFill>
                <a:latin typeface="Franklin Gothic Medium"/>
              </a:rPr>
              <a:t>Донецький</a:t>
            </a:r>
            <a:r>
              <a:rPr lang="ru-RU" sz="3000" dirty="0">
                <a:solidFill>
                  <a:srgbClr val="B79E6D"/>
                </a:solidFill>
                <a:latin typeface="Franklin Gothic Medium"/>
              </a:rPr>
              <a:t>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347" y="1920737"/>
            <a:ext cx="4655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Області</a:t>
            </a:r>
            <a:r>
              <a:rPr lang="ru-RU" dirty="0"/>
              <a:t>:</a:t>
            </a:r>
            <a:endParaRPr lang="uk-UA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Луганська (Луганськ)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uk-UA" dirty="0"/>
              <a:t>Донецька (Донецьк)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Рівень урбанізації: 90%</a:t>
            </a:r>
          </a:p>
          <a:p>
            <a:endParaRPr lang="uk-UA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uk-UA" dirty="0"/>
              <a:t>Спеціалізація: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Паливна</a:t>
            </a:r>
            <a:r>
              <a:rPr lang="ru-RU" dirty="0"/>
              <a:t> (</a:t>
            </a:r>
            <a:r>
              <a:rPr lang="ru-RU" dirty="0" err="1"/>
              <a:t>вугільна</a:t>
            </a:r>
            <a:r>
              <a:rPr lang="ru-RU" dirty="0"/>
              <a:t>)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Легка </a:t>
            </a:r>
            <a:r>
              <a:rPr lang="ru-RU" dirty="0" err="1"/>
              <a:t>промисловість</a:t>
            </a:r>
            <a:endParaRPr lang="ru-RU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будматеріалів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5" y="1638979"/>
            <a:ext cx="2743469" cy="3580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7655" y="2703963"/>
            <a:ext cx="10369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Луганська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017" y="3768948"/>
            <a:ext cx="10369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/>
              <a:t>Донецька</a:t>
            </a:r>
          </a:p>
        </p:txBody>
      </p:sp>
    </p:spTree>
    <p:extLst>
      <p:ext uri="{BB962C8B-B14F-4D97-AF65-F5344CB8AC3E}">
        <p14:creationId xmlns:p14="http://schemas.microsoft.com/office/powerpoint/2010/main" val="3394922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 «</a:t>
            </a:r>
            <a:r>
              <a:rPr lang="ru-RU" dirty="0" err="1" smtClean="0"/>
              <a:t>Азовмаш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http://www.azovmash.com/pic/te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4587"/>
          <a:stretch/>
        </p:blipFill>
        <p:spPr bwMode="auto">
          <a:xfrm>
            <a:off x="330203" y="2073500"/>
            <a:ext cx="8483594" cy="39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490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5327" y="1557788"/>
            <a:ext cx="1623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044769"/>
            <a:ext cx="2271476" cy="1683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693" y="3154447"/>
            <a:ext cx="1772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856" y="3040999"/>
            <a:ext cx="12579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</p:spTree>
    <p:extLst>
      <p:ext uri="{BB962C8B-B14F-4D97-AF65-F5344CB8AC3E}">
        <p14:creationId xmlns:p14="http://schemas.microsoft.com/office/powerpoint/2010/main" val="3578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9544 0.0076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856" y="3040999"/>
            <a:ext cx="12047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27" y="1557788"/>
            <a:ext cx="15930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85" y="2152877"/>
            <a:ext cx="2214215" cy="1515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0962" y="2819122"/>
            <a:ext cx="1672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8431" y="2819122"/>
            <a:ext cx="11778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</p:spTree>
    <p:extLst>
      <p:ext uri="{BB962C8B-B14F-4D97-AF65-F5344CB8AC3E}">
        <p14:creationId xmlns:p14="http://schemas.microsoft.com/office/powerpoint/2010/main" val="31069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17878 0.025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5327" y="1557788"/>
            <a:ext cx="15930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856" y="3040999"/>
            <a:ext cx="12755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431" y="2819122"/>
            <a:ext cx="1227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53" y="1155578"/>
            <a:ext cx="2498097" cy="184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0163" y="2851252"/>
            <a:ext cx="147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chemeClr val="bg1"/>
                </a:solidFill>
              </a:rPr>
              <a:t>Столичний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6040" y="1992247"/>
            <a:ext cx="1044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</p:spTree>
    <p:extLst>
      <p:ext uri="{BB962C8B-B14F-4D97-AF65-F5344CB8AC3E}">
        <p14:creationId xmlns:p14="http://schemas.microsoft.com/office/powerpoint/2010/main" val="4635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4101 0.179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327" y="1557788"/>
            <a:ext cx="1618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856" y="3040999"/>
            <a:ext cx="131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431" y="2819122"/>
            <a:ext cx="1227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040" y="1992247"/>
            <a:ext cx="980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77" y="2378893"/>
            <a:ext cx="1798382" cy="1431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2469" y="3073607"/>
            <a:ext cx="1601989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25" dirty="0">
                <a:solidFill>
                  <a:schemeClr val="bg1"/>
                </a:solidFill>
              </a:rPr>
              <a:t>Центральний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4036" y="3064082"/>
            <a:ext cx="1255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Центральний</a:t>
            </a:r>
          </a:p>
        </p:txBody>
      </p:sp>
    </p:spTree>
    <p:extLst>
      <p:ext uri="{BB962C8B-B14F-4D97-AF65-F5344CB8AC3E}">
        <p14:creationId xmlns:p14="http://schemas.microsoft.com/office/powerpoint/2010/main" val="41394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327" y="1557788"/>
            <a:ext cx="17218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856" y="3040999"/>
            <a:ext cx="1288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431" y="2819122"/>
            <a:ext cx="1126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040" y="1992247"/>
            <a:ext cx="10320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65" y="3524250"/>
            <a:ext cx="3822989" cy="2198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8642" y="2193567"/>
            <a:ext cx="26139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chemeClr val="bg1"/>
                </a:solidFill>
              </a:rPr>
              <a:t>Причорноморський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5141" y="3869854"/>
            <a:ext cx="16922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Причорноморський</a:t>
            </a:r>
            <a:endParaRPr lang="uk-UA" sz="2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036" y="3064082"/>
            <a:ext cx="1218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Центральний</a:t>
            </a:r>
          </a:p>
        </p:txBody>
      </p:sp>
    </p:spTree>
    <p:extLst>
      <p:ext uri="{BB962C8B-B14F-4D97-AF65-F5344CB8AC3E}">
        <p14:creationId xmlns:p14="http://schemas.microsoft.com/office/powerpoint/2010/main" val="16074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6406 -0.2620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144343"/>
            <a:ext cx="7543799" cy="4569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5327" y="1557788"/>
            <a:ext cx="164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Північно-західний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856" y="3040999"/>
            <a:ext cx="123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Карпатський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431" y="2819122"/>
            <a:ext cx="114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Подільський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6040" y="1992247"/>
            <a:ext cx="100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Столичний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5141" y="3869854"/>
            <a:ext cx="16922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Причорноморський</a:t>
            </a:r>
            <a:endParaRPr lang="uk-UA" sz="21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03" y="1153753"/>
            <a:ext cx="2518547" cy="2100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40" y="3276460"/>
            <a:ext cx="2134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chemeClr val="bg1"/>
                </a:solidFill>
              </a:rPr>
              <a:t>Північно-східний</a:t>
            </a:r>
            <a:endParaRPr lang="uk-UA" sz="3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5695" y="2417029"/>
            <a:ext cx="1531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Північно-східний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4036" y="3064082"/>
            <a:ext cx="1231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>
                <a:solidFill>
                  <a:schemeClr val="bg1"/>
                </a:solidFill>
              </a:rPr>
              <a:t>Центральний</a:t>
            </a:r>
          </a:p>
        </p:txBody>
      </p:sp>
    </p:spTree>
    <p:extLst>
      <p:ext uri="{BB962C8B-B14F-4D97-AF65-F5344CB8AC3E}">
        <p14:creationId xmlns:p14="http://schemas.microsoft.com/office/powerpoint/2010/main" val="28902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7044 0.128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2" grpId="0"/>
      <p:bldP spid="13" grpId="1"/>
      <p:bldP spid="13" grpId="2"/>
    </p:bld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Сине-коричневый градиент (широкоэкранный формат)</Template>
  <TotalTime>0</TotalTime>
  <Words>456</Words>
  <Application>Microsoft Office PowerPoint</Application>
  <PresentationFormat>Экран (4:3)</PresentationFormat>
  <Paragraphs>222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Franklin Gothic Medium</vt:lpstr>
      <vt:lpstr>Blue Tan Gradient 16x9</vt:lpstr>
      <vt:lpstr>Економіко-географічний поділ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Північно-західний район</vt:lpstr>
      <vt:lpstr>Автозавод «Богдан»</vt:lpstr>
      <vt:lpstr>Рівнеазот</vt:lpstr>
      <vt:lpstr>Карпатський район</vt:lpstr>
      <vt:lpstr>Львівський автобусний завод</vt:lpstr>
      <vt:lpstr>Подільський район</vt:lpstr>
      <vt:lpstr>ПАТ «Подільський цемент»</vt:lpstr>
      <vt:lpstr>Столичний район</vt:lpstr>
      <vt:lpstr>Серійний завод «Антонов»</vt:lpstr>
      <vt:lpstr>Житомирський маслозавод</vt:lpstr>
      <vt:lpstr>Презентация PowerPoint</vt:lpstr>
      <vt:lpstr>Азот</vt:lpstr>
      <vt:lpstr>Причорноморський район</vt:lpstr>
      <vt:lpstr>Миколаївський глиноземний завод</vt:lpstr>
      <vt:lpstr>Херсонський суднобудівний завод</vt:lpstr>
      <vt:lpstr>Північно-східний район</vt:lpstr>
      <vt:lpstr>Полтавський завод медичного скла</vt:lpstr>
      <vt:lpstr>Придніпровський район</vt:lpstr>
      <vt:lpstr>Нікопольський завод феросплавів</vt:lpstr>
      <vt:lpstr>Криворізький завод гірничого обладнання</vt:lpstr>
      <vt:lpstr>Донецький район</vt:lpstr>
      <vt:lpstr>ПАТ «Азовмаш»</vt:lpstr>
      <vt:lpstr>Дякую за увагу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2016-03-08T12:00:12Z</dcterms:created>
  <dcterms:modified xsi:type="dcterms:W3CDTF">2016-04-18T13:30:10Z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